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73" r:id="rId2"/>
    <p:sldId id="257" r:id="rId3"/>
    <p:sldId id="262" r:id="rId4"/>
    <p:sldId id="264" r:id="rId5"/>
    <p:sldId id="265" r:id="rId6"/>
    <p:sldId id="266" r:id="rId7"/>
    <p:sldId id="267" r:id="rId8"/>
    <p:sldId id="268" r:id="rId9"/>
    <p:sldId id="272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114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8/21/2019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8/21/2019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8/21/2019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8/21/2019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8/21/2019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8/21/2019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509A250-FF31-4206-8172-F9D3106AACB1}" type="datetimeFigureOut">
              <a:rPr lang="en-US" dirty="0"/>
              <a:t>8/21/2019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259" y="167426"/>
            <a:ext cx="9467613" cy="1120462"/>
          </a:xfrm>
        </p:spPr>
        <p:txBody>
          <a:bodyPr/>
          <a:lstStyle/>
          <a:p>
            <a:r>
              <a:rPr lang="en-US" sz="4400" b="1" dirty="0" smtClean="0"/>
              <a:t>System Development Life Cycle</a:t>
            </a:r>
            <a:endParaRPr lang="en-US" sz="4400" b="1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7400584" y="6425295"/>
            <a:ext cx="4756575" cy="432705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effectLst>
                  <a:outerShdw blurRad="444500" dist="50800" dir="5400000" algn="ctr" rotWithShape="0">
                    <a:schemeClr val="accent3">
                      <a:alpha val="97000"/>
                    </a:schemeClr>
                  </a:outerShdw>
                </a:effectLst>
              </a:rPr>
              <a:t>A journey. Not just the destination.</a:t>
            </a:r>
            <a:endParaRPr lang="en-US" dirty="0">
              <a:solidFill>
                <a:schemeClr val="bg1"/>
              </a:solidFill>
              <a:effectLst>
                <a:outerShdw blurRad="444500" dist="50800" dir="5400000" algn="ctr" rotWithShape="0">
                  <a:schemeClr val="accent3">
                    <a:alpha val="97000"/>
                  </a:schemeClr>
                </a:outerShdw>
              </a:effectLst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6523" y="1497551"/>
            <a:ext cx="9401578" cy="4718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68680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7200" dirty="0" smtClean="0"/>
              <a:t>Overview</a:t>
            </a:r>
            <a:endParaRPr lang="en-US" sz="7200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3200" b="1" dirty="0"/>
              <a:t>Software Development Life Cycle</a:t>
            </a:r>
            <a:r>
              <a:rPr lang="en-US" sz="3200" dirty="0"/>
              <a:t> (</a:t>
            </a:r>
            <a:r>
              <a:rPr lang="en-US" sz="3200" b="1" dirty="0"/>
              <a:t>SDLC</a:t>
            </a:r>
            <a:r>
              <a:rPr lang="en-US" sz="3200" dirty="0" smtClean="0"/>
              <a:t>):</a:t>
            </a:r>
          </a:p>
          <a:p>
            <a:pPr marL="0" indent="0">
              <a:buNone/>
            </a:pPr>
            <a:r>
              <a:rPr lang="en-US" sz="3200" dirty="0">
                <a:latin typeface="+mn-lt"/>
              </a:rPr>
              <a:t> </a:t>
            </a:r>
            <a:r>
              <a:rPr lang="en-US" sz="3200" dirty="0" smtClean="0">
                <a:latin typeface="+mn-lt"/>
              </a:rPr>
              <a:t>                  A </a:t>
            </a:r>
            <a:r>
              <a:rPr lang="en-US" sz="3200" dirty="0">
                <a:latin typeface="+mn-lt"/>
              </a:rPr>
              <a:t>process used by the software </a:t>
            </a:r>
            <a:r>
              <a:rPr lang="en-US" sz="3200" dirty="0" smtClean="0">
                <a:latin typeface="+mn-lt"/>
              </a:rPr>
              <a:t>industry to </a:t>
            </a:r>
            <a:r>
              <a:rPr lang="en-US" sz="3200" dirty="0">
                <a:latin typeface="+mn-lt"/>
              </a:rPr>
              <a:t>design, develop and test high quality </a:t>
            </a:r>
            <a:r>
              <a:rPr lang="en-US" sz="3200" dirty="0" err="1" smtClean="0">
                <a:latin typeface="+mn-lt"/>
              </a:rPr>
              <a:t>softwares</a:t>
            </a:r>
            <a:r>
              <a:rPr lang="en-US" sz="3200" dirty="0" smtClean="0">
                <a:latin typeface="+mn-lt"/>
              </a:rPr>
              <a:t>. It </a:t>
            </a:r>
            <a:r>
              <a:rPr lang="en-US" sz="3200" dirty="0">
                <a:latin typeface="+mn-lt"/>
              </a:rPr>
              <a:t>is a process used to develop information systems and user </a:t>
            </a:r>
            <a:r>
              <a:rPr lang="en-US" sz="3200" dirty="0" smtClean="0">
                <a:latin typeface="+mn-lt"/>
              </a:rPr>
              <a:t>ownership.</a:t>
            </a:r>
            <a:endParaRPr lang="en-US" sz="3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052099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2623" y="272414"/>
            <a:ext cx="9404723" cy="1400530"/>
          </a:xfrm>
        </p:spPr>
        <p:txBody>
          <a:bodyPr/>
          <a:lstStyle/>
          <a:p>
            <a:r>
              <a:rPr lang="en-US" sz="6600" b="1" dirty="0"/>
              <a:t>SDLC</a:t>
            </a:r>
            <a:r>
              <a:rPr lang="en-US" b="1" dirty="0"/>
              <a:t> </a:t>
            </a:r>
            <a:r>
              <a:rPr lang="en-US" sz="3600" b="1" dirty="0"/>
              <a:t>includes the following </a:t>
            </a:r>
            <a:r>
              <a:rPr lang="en-US" sz="3600" b="1" dirty="0" smtClean="0"/>
              <a:t>phases:</a:t>
            </a:r>
            <a:r>
              <a:rPr lang="en-US" i="1" u="sng" dirty="0"/>
              <a:t/>
            </a:r>
            <a:br>
              <a:rPr lang="en-US" i="1" u="sng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3915" y="1672944"/>
            <a:ext cx="8946541" cy="4195481"/>
          </a:xfrm>
        </p:spPr>
        <p:txBody>
          <a:bodyPr>
            <a:normAutofit/>
          </a:bodyPr>
          <a:lstStyle/>
          <a:p>
            <a:pPr marL="514350" indent="-514350" algn="just">
              <a:buAutoNum type="arabicPeriod"/>
            </a:pPr>
            <a:r>
              <a:rPr lang="en-US" sz="3600" dirty="0" smtClean="0"/>
              <a:t>Requirements</a:t>
            </a:r>
            <a:endParaRPr lang="en-US" sz="3600" dirty="0"/>
          </a:p>
          <a:p>
            <a:pPr marL="514350" indent="-514350" algn="just">
              <a:buAutoNum type="arabicPeriod"/>
            </a:pPr>
            <a:r>
              <a:rPr lang="en-US" sz="3600" dirty="0"/>
              <a:t>Design</a:t>
            </a:r>
          </a:p>
          <a:p>
            <a:pPr marL="514350" indent="-514350" algn="just">
              <a:buAutoNum type="arabicPeriod"/>
            </a:pPr>
            <a:r>
              <a:rPr lang="en-US" sz="3600" dirty="0"/>
              <a:t>Implementation</a:t>
            </a:r>
          </a:p>
          <a:p>
            <a:pPr marL="514350" indent="-514350" algn="just">
              <a:buAutoNum type="arabicPeriod"/>
            </a:pPr>
            <a:r>
              <a:rPr lang="en-US" sz="3600" dirty="0"/>
              <a:t>Testing</a:t>
            </a:r>
          </a:p>
          <a:p>
            <a:pPr marL="514350" indent="-514350" algn="just">
              <a:buAutoNum type="arabicPeriod"/>
            </a:pPr>
            <a:r>
              <a:rPr lang="en-US" sz="3600" dirty="0"/>
              <a:t>Deployment</a:t>
            </a:r>
          </a:p>
          <a:p>
            <a:pPr marL="514350" indent="-514350" algn="just">
              <a:buAutoNum type="arabicPeriod"/>
            </a:pPr>
            <a:r>
              <a:rPr lang="en-US" sz="3600" dirty="0" smtClean="0"/>
              <a:t>Maintenance</a:t>
            </a:r>
            <a:endParaRPr lang="en-US" sz="36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08820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2623" y="272414"/>
            <a:ext cx="9404723" cy="1400530"/>
          </a:xfrm>
        </p:spPr>
        <p:txBody>
          <a:bodyPr/>
          <a:lstStyle/>
          <a:p>
            <a:r>
              <a:rPr lang="en-US" sz="6600" b="1" dirty="0"/>
              <a:t>SDLC</a:t>
            </a:r>
            <a:r>
              <a:rPr lang="en-US" b="1" dirty="0"/>
              <a:t> </a:t>
            </a:r>
            <a:r>
              <a:rPr lang="en-US" sz="3600" b="1" dirty="0"/>
              <a:t>includes the following </a:t>
            </a:r>
            <a:r>
              <a:rPr lang="en-US" sz="3600" b="1" dirty="0" smtClean="0"/>
              <a:t>phases:</a:t>
            </a:r>
            <a:r>
              <a:rPr lang="en-US" i="1" u="sng" dirty="0"/>
              <a:t/>
            </a:r>
            <a:br>
              <a:rPr lang="en-US" i="1" u="sng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3915" y="1672944"/>
            <a:ext cx="8946541" cy="4195481"/>
          </a:xfrm>
        </p:spPr>
        <p:txBody>
          <a:bodyPr>
            <a:normAutofit/>
          </a:bodyPr>
          <a:lstStyle/>
          <a:p>
            <a:pPr marL="514350" indent="-514350" algn="just">
              <a:buAutoNum type="arabicPeriod"/>
            </a:pPr>
            <a:r>
              <a:rPr lang="en-US" sz="3600" b="1" u="sng" dirty="0" smtClean="0">
                <a:solidFill>
                  <a:schemeClr val="accent3"/>
                </a:solidFill>
              </a:rPr>
              <a:t>Requirements</a:t>
            </a:r>
            <a:endParaRPr lang="en-US" sz="3600" b="1" u="sng" dirty="0">
              <a:solidFill>
                <a:schemeClr val="accent3"/>
              </a:solidFill>
            </a:endParaRPr>
          </a:p>
          <a:p>
            <a:pPr marL="514350" indent="-514350" algn="just">
              <a:buAutoNum type="arabicPeriod"/>
            </a:pPr>
            <a:r>
              <a:rPr lang="en-US" sz="3600" dirty="0"/>
              <a:t>Design</a:t>
            </a:r>
          </a:p>
          <a:p>
            <a:pPr marL="514350" indent="-514350" algn="just">
              <a:buAutoNum type="arabicPeriod"/>
            </a:pPr>
            <a:r>
              <a:rPr lang="en-US" sz="3600" dirty="0"/>
              <a:t>Implementation</a:t>
            </a:r>
          </a:p>
          <a:p>
            <a:pPr marL="514350" indent="-514350" algn="just">
              <a:buAutoNum type="arabicPeriod"/>
            </a:pPr>
            <a:r>
              <a:rPr lang="en-US" sz="3600" dirty="0"/>
              <a:t>Testing</a:t>
            </a:r>
          </a:p>
          <a:p>
            <a:pPr marL="514350" indent="-514350" algn="just">
              <a:buAutoNum type="arabicPeriod"/>
            </a:pPr>
            <a:r>
              <a:rPr lang="en-US" sz="3600" dirty="0"/>
              <a:t>Deployment</a:t>
            </a:r>
          </a:p>
          <a:p>
            <a:pPr marL="514350" indent="-514350" algn="just">
              <a:buAutoNum type="arabicPeriod"/>
            </a:pPr>
            <a:r>
              <a:rPr lang="en-US" sz="3600" dirty="0" smtClean="0"/>
              <a:t>Maintenance</a:t>
            </a:r>
            <a:endParaRPr lang="en-US" sz="3600" dirty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307" t="34154" r="23303" b="30319"/>
          <a:stretch/>
        </p:blipFill>
        <p:spPr>
          <a:xfrm>
            <a:off x="7250807" y="1672944"/>
            <a:ext cx="3116686" cy="3798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3333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2623" y="272414"/>
            <a:ext cx="9404723" cy="1400530"/>
          </a:xfrm>
        </p:spPr>
        <p:txBody>
          <a:bodyPr/>
          <a:lstStyle/>
          <a:p>
            <a:r>
              <a:rPr lang="en-US" sz="6600" b="1" dirty="0"/>
              <a:t>SDLC</a:t>
            </a:r>
            <a:r>
              <a:rPr lang="en-US" b="1" dirty="0"/>
              <a:t> </a:t>
            </a:r>
            <a:r>
              <a:rPr lang="en-US" sz="3600" b="1" dirty="0"/>
              <a:t>includes the following </a:t>
            </a:r>
            <a:r>
              <a:rPr lang="en-US" sz="3600" b="1" dirty="0" smtClean="0"/>
              <a:t>phases:</a:t>
            </a:r>
            <a:r>
              <a:rPr lang="en-US" i="1" u="sng" dirty="0"/>
              <a:t/>
            </a:r>
            <a:br>
              <a:rPr lang="en-US" i="1" u="sng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3915" y="1672944"/>
            <a:ext cx="8946541" cy="4195481"/>
          </a:xfrm>
        </p:spPr>
        <p:txBody>
          <a:bodyPr>
            <a:normAutofit/>
          </a:bodyPr>
          <a:lstStyle/>
          <a:p>
            <a:pPr marL="514350" indent="-514350" algn="just">
              <a:buAutoNum type="arabicPeriod"/>
            </a:pPr>
            <a:r>
              <a:rPr lang="en-US" sz="3600" dirty="0" smtClean="0"/>
              <a:t>Requirements</a:t>
            </a:r>
            <a:endParaRPr lang="en-US" sz="3600" dirty="0"/>
          </a:p>
          <a:p>
            <a:pPr marL="514350" indent="-514350" algn="just">
              <a:buAutoNum type="arabicPeriod"/>
            </a:pPr>
            <a:r>
              <a:rPr lang="en-US" sz="3600" b="1" u="sng" dirty="0">
                <a:solidFill>
                  <a:schemeClr val="accent3"/>
                </a:solidFill>
              </a:rPr>
              <a:t>Design</a:t>
            </a:r>
          </a:p>
          <a:p>
            <a:pPr marL="514350" indent="-514350" algn="just">
              <a:buAutoNum type="arabicPeriod"/>
            </a:pPr>
            <a:r>
              <a:rPr lang="en-US" sz="3600" dirty="0"/>
              <a:t>Implementation</a:t>
            </a:r>
          </a:p>
          <a:p>
            <a:pPr marL="514350" indent="-514350" algn="just">
              <a:buAutoNum type="arabicPeriod"/>
            </a:pPr>
            <a:r>
              <a:rPr lang="en-US" sz="3600" dirty="0"/>
              <a:t>Testing</a:t>
            </a:r>
          </a:p>
          <a:p>
            <a:pPr marL="514350" indent="-514350" algn="just">
              <a:buAutoNum type="arabicPeriod"/>
            </a:pPr>
            <a:r>
              <a:rPr lang="en-US" sz="3600" dirty="0"/>
              <a:t>Deployment</a:t>
            </a:r>
          </a:p>
          <a:p>
            <a:pPr marL="514350" indent="-514350" algn="just">
              <a:buAutoNum type="arabicPeriod"/>
            </a:pPr>
            <a:r>
              <a:rPr lang="en-US" sz="3600" dirty="0" smtClean="0"/>
              <a:t>Maintenance</a:t>
            </a:r>
            <a:endParaRPr lang="en-US" sz="3600" dirty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539" t="33448" r="22792" b="19182"/>
          <a:stretch/>
        </p:blipFill>
        <p:spPr>
          <a:xfrm>
            <a:off x="7011419" y="1672944"/>
            <a:ext cx="3317438" cy="5000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8048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2623" y="272414"/>
            <a:ext cx="9404723" cy="1400530"/>
          </a:xfrm>
        </p:spPr>
        <p:txBody>
          <a:bodyPr/>
          <a:lstStyle/>
          <a:p>
            <a:r>
              <a:rPr lang="en-US" sz="6600" b="1" dirty="0"/>
              <a:t>SDLC</a:t>
            </a:r>
            <a:r>
              <a:rPr lang="en-US" b="1" dirty="0"/>
              <a:t> </a:t>
            </a:r>
            <a:r>
              <a:rPr lang="en-US" sz="3600" b="1" dirty="0"/>
              <a:t>includes the following </a:t>
            </a:r>
            <a:r>
              <a:rPr lang="en-US" sz="3600" b="1" dirty="0" smtClean="0"/>
              <a:t>phases:</a:t>
            </a:r>
            <a:r>
              <a:rPr lang="en-US" i="1" u="sng" dirty="0"/>
              <a:t/>
            </a:r>
            <a:br>
              <a:rPr lang="en-US" i="1" u="sng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3915" y="1672944"/>
            <a:ext cx="8946541" cy="4195481"/>
          </a:xfrm>
        </p:spPr>
        <p:txBody>
          <a:bodyPr>
            <a:normAutofit/>
          </a:bodyPr>
          <a:lstStyle/>
          <a:p>
            <a:pPr marL="514350" indent="-514350" algn="just">
              <a:buAutoNum type="arabicPeriod"/>
            </a:pPr>
            <a:r>
              <a:rPr lang="en-US" sz="3600" dirty="0" smtClean="0"/>
              <a:t>Requirements</a:t>
            </a:r>
            <a:endParaRPr lang="en-US" sz="3600" dirty="0"/>
          </a:p>
          <a:p>
            <a:pPr marL="514350" indent="-514350" algn="just">
              <a:buAutoNum type="arabicPeriod"/>
            </a:pPr>
            <a:r>
              <a:rPr lang="en-US" sz="3600" dirty="0"/>
              <a:t>Design</a:t>
            </a:r>
          </a:p>
          <a:p>
            <a:pPr marL="514350" indent="-514350" algn="just">
              <a:buAutoNum type="arabicPeriod"/>
            </a:pPr>
            <a:r>
              <a:rPr lang="en-US" sz="3600" b="1" u="sng" dirty="0">
                <a:solidFill>
                  <a:schemeClr val="accent3"/>
                </a:solidFill>
              </a:rPr>
              <a:t>Implementation</a:t>
            </a:r>
          </a:p>
          <a:p>
            <a:pPr marL="514350" indent="-514350" algn="just">
              <a:buAutoNum type="arabicPeriod"/>
            </a:pPr>
            <a:r>
              <a:rPr lang="en-US" sz="3600" dirty="0"/>
              <a:t>Testing</a:t>
            </a:r>
          </a:p>
          <a:p>
            <a:pPr marL="514350" indent="-514350" algn="just">
              <a:buAutoNum type="arabicPeriod"/>
            </a:pPr>
            <a:r>
              <a:rPr lang="en-US" sz="3600" dirty="0"/>
              <a:t>Deployment</a:t>
            </a:r>
          </a:p>
          <a:p>
            <a:pPr marL="514350" indent="-514350" algn="just">
              <a:buAutoNum type="arabicPeriod"/>
            </a:pPr>
            <a:r>
              <a:rPr lang="en-US" sz="3600" dirty="0" smtClean="0"/>
              <a:t>Maintenance</a:t>
            </a:r>
            <a:endParaRPr lang="en-US" sz="3600" dirty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303" t="34335" r="22475" b="20258"/>
          <a:stretch/>
        </p:blipFill>
        <p:spPr>
          <a:xfrm>
            <a:off x="7359809" y="1672944"/>
            <a:ext cx="3021495" cy="4479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9352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2623" y="272414"/>
            <a:ext cx="9404723" cy="1400530"/>
          </a:xfrm>
        </p:spPr>
        <p:txBody>
          <a:bodyPr/>
          <a:lstStyle/>
          <a:p>
            <a:r>
              <a:rPr lang="en-US" sz="6600" b="1" dirty="0"/>
              <a:t>SDLC</a:t>
            </a:r>
            <a:r>
              <a:rPr lang="en-US" b="1" dirty="0"/>
              <a:t> </a:t>
            </a:r>
            <a:r>
              <a:rPr lang="en-US" sz="3600" b="1" dirty="0"/>
              <a:t>includes the following </a:t>
            </a:r>
            <a:r>
              <a:rPr lang="en-US" sz="3600" b="1" dirty="0" smtClean="0"/>
              <a:t>phases:</a:t>
            </a:r>
            <a:r>
              <a:rPr lang="en-US" i="1" u="sng" dirty="0"/>
              <a:t/>
            </a:r>
            <a:br>
              <a:rPr lang="en-US" i="1" u="sng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3915" y="1672944"/>
            <a:ext cx="8946541" cy="4195481"/>
          </a:xfrm>
        </p:spPr>
        <p:txBody>
          <a:bodyPr>
            <a:normAutofit/>
          </a:bodyPr>
          <a:lstStyle/>
          <a:p>
            <a:pPr marL="514350" indent="-514350" algn="just">
              <a:buAutoNum type="arabicPeriod"/>
            </a:pPr>
            <a:r>
              <a:rPr lang="en-US" sz="3600" dirty="0" smtClean="0"/>
              <a:t>Requirements</a:t>
            </a:r>
            <a:endParaRPr lang="en-US" sz="3600" dirty="0"/>
          </a:p>
          <a:p>
            <a:pPr marL="514350" indent="-514350" algn="just">
              <a:buAutoNum type="arabicPeriod"/>
            </a:pPr>
            <a:r>
              <a:rPr lang="en-US" sz="3600" dirty="0"/>
              <a:t>Design</a:t>
            </a:r>
          </a:p>
          <a:p>
            <a:pPr marL="514350" indent="-514350" algn="just">
              <a:buAutoNum type="arabicPeriod"/>
            </a:pPr>
            <a:r>
              <a:rPr lang="en-US" sz="3600" dirty="0"/>
              <a:t>Implementation</a:t>
            </a:r>
          </a:p>
          <a:p>
            <a:pPr marL="514350" indent="-514350" algn="just">
              <a:buAutoNum type="arabicPeriod"/>
            </a:pPr>
            <a:r>
              <a:rPr lang="en-US" sz="3600" b="1" u="sng" dirty="0">
                <a:solidFill>
                  <a:schemeClr val="accent3"/>
                </a:solidFill>
              </a:rPr>
              <a:t>Testing</a:t>
            </a:r>
          </a:p>
          <a:p>
            <a:pPr marL="514350" indent="-514350" algn="just">
              <a:buAutoNum type="arabicPeriod"/>
            </a:pPr>
            <a:r>
              <a:rPr lang="en-US" sz="3600" dirty="0"/>
              <a:t>Deployment</a:t>
            </a:r>
          </a:p>
          <a:p>
            <a:pPr marL="514350" indent="-514350" algn="just">
              <a:buAutoNum type="arabicPeriod"/>
            </a:pPr>
            <a:r>
              <a:rPr lang="en-US" sz="3600" dirty="0" smtClean="0"/>
              <a:t>Maintenance</a:t>
            </a:r>
            <a:endParaRPr lang="en-US" sz="3600" dirty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155" t="33676" r="22279" b="33757"/>
          <a:stretch/>
        </p:blipFill>
        <p:spPr>
          <a:xfrm>
            <a:off x="6903075" y="1672944"/>
            <a:ext cx="3503054" cy="3454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1500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2623" y="272414"/>
            <a:ext cx="9404723" cy="1400530"/>
          </a:xfrm>
        </p:spPr>
        <p:txBody>
          <a:bodyPr/>
          <a:lstStyle/>
          <a:p>
            <a:r>
              <a:rPr lang="en-US" sz="6600" b="1" dirty="0"/>
              <a:t>SDLC</a:t>
            </a:r>
            <a:r>
              <a:rPr lang="en-US" b="1" dirty="0"/>
              <a:t> </a:t>
            </a:r>
            <a:r>
              <a:rPr lang="en-US" sz="3600" b="1" dirty="0"/>
              <a:t>includes the following </a:t>
            </a:r>
            <a:r>
              <a:rPr lang="en-US" sz="3600" b="1" dirty="0" smtClean="0"/>
              <a:t>phases:</a:t>
            </a:r>
            <a:r>
              <a:rPr lang="en-US" i="1" u="sng" dirty="0"/>
              <a:t/>
            </a:r>
            <a:br>
              <a:rPr lang="en-US" i="1" u="sng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3915" y="1672944"/>
            <a:ext cx="8946541" cy="4195481"/>
          </a:xfrm>
        </p:spPr>
        <p:txBody>
          <a:bodyPr>
            <a:normAutofit/>
          </a:bodyPr>
          <a:lstStyle/>
          <a:p>
            <a:pPr marL="514350" indent="-514350" algn="just">
              <a:buAutoNum type="arabicPeriod"/>
            </a:pPr>
            <a:r>
              <a:rPr lang="en-US" sz="3600" dirty="0" smtClean="0"/>
              <a:t>Requirements</a:t>
            </a:r>
            <a:endParaRPr lang="en-US" sz="3600" dirty="0"/>
          </a:p>
          <a:p>
            <a:pPr marL="514350" indent="-514350" algn="just">
              <a:buAutoNum type="arabicPeriod"/>
            </a:pPr>
            <a:r>
              <a:rPr lang="en-US" sz="3600" dirty="0"/>
              <a:t>Design</a:t>
            </a:r>
          </a:p>
          <a:p>
            <a:pPr marL="514350" indent="-514350" algn="just">
              <a:buAutoNum type="arabicPeriod"/>
            </a:pPr>
            <a:r>
              <a:rPr lang="en-US" sz="3600" dirty="0"/>
              <a:t>Implementation</a:t>
            </a:r>
          </a:p>
          <a:p>
            <a:pPr marL="514350" indent="-514350" algn="just">
              <a:buAutoNum type="arabicPeriod"/>
            </a:pPr>
            <a:r>
              <a:rPr lang="en-US" sz="3600" dirty="0"/>
              <a:t>Testing</a:t>
            </a:r>
          </a:p>
          <a:p>
            <a:pPr marL="514350" indent="-514350" algn="just">
              <a:buAutoNum type="arabicPeriod"/>
            </a:pPr>
            <a:r>
              <a:rPr lang="en-US" sz="3600" b="1" u="sng" dirty="0">
                <a:solidFill>
                  <a:schemeClr val="accent3"/>
                </a:solidFill>
              </a:rPr>
              <a:t>Deployment</a:t>
            </a:r>
          </a:p>
          <a:p>
            <a:pPr marL="514350" indent="-514350" algn="just">
              <a:buAutoNum type="arabicPeriod"/>
            </a:pPr>
            <a:r>
              <a:rPr lang="en-US" sz="3600" dirty="0" smtClean="0"/>
              <a:t>Maintenance</a:t>
            </a:r>
            <a:endParaRPr lang="en-US" sz="3600" dirty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667" t="33903" r="22279" b="23509"/>
          <a:stretch/>
        </p:blipFill>
        <p:spPr>
          <a:xfrm>
            <a:off x="7289443" y="1717502"/>
            <a:ext cx="3096242" cy="41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8554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2623" y="272414"/>
            <a:ext cx="9404723" cy="1400530"/>
          </a:xfrm>
        </p:spPr>
        <p:txBody>
          <a:bodyPr/>
          <a:lstStyle/>
          <a:p>
            <a:r>
              <a:rPr lang="en-US" sz="6600" b="1" dirty="0"/>
              <a:t>SDLC</a:t>
            </a:r>
            <a:r>
              <a:rPr lang="en-US" b="1" dirty="0"/>
              <a:t> </a:t>
            </a:r>
            <a:r>
              <a:rPr lang="en-US" sz="3600" b="1" dirty="0"/>
              <a:t>includes the following </a:t>
            </a:r>
            <a:r>
              <a:rPr lang="en-US" sz="3600" b="1" dirty="0" smtClean="0"/>
              <a:t>phases:</a:t>
            </a:r>
            <a:r>
              <a:rPr lang="en-US" i="1" u="sng" dirty="0"/>
              <a:t/>
            </a:r>
            <a:br>
              <a:rPr lang="en-US" i="1" u="sng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3915" y="1672944"/>
            <a:ext cx="8946541" cy="4195481"/>
          </a:xfrm>
        </p:spPr>
        <p:txBody>
          <a:bodyPr>
            <a:normAutofit/>
          </a:bodyPr>
          <a:lstStyle/>
          <a:p>
            <a:pPr marL="514350" indent="-514350" algn="just">
              <a:buAutoNum type="arabicPeriod"/>
            </a:pPr>
            <a:r>
              <a:rPr lang="en-US" sz="3600" dirty="0" smtClean="0"/>
              <a:t>Requirements</a:t>
            </a:r>
            <a:endParaRPr lang="en-US" sz="3600" dirty="0"/>
          </a:p>
          <a:p>
            <a:pPr marL="514350" indent="-514350" algn="just">
              <a:buAutoNum type="arabicPeriod"/>
            </a:pPr>
            <a:r>
              <a:rPr lang="en-US" sz="3600" dirty="0"/>
              <a:t>Design</a:t>
            </a:r>
          </a:p>
          <a:p>
            <a:pPr marL="514350" indent="-514350" algn="just">
              <a:buAutoNum type="arabicPeriod"/>
            </a:pPr>
            <a:r>
              <a:rPr lang="en-US" sz="3600" dirty="0"/>
              <a:t>Implementation</a:t>
            </a:r>
          </a:p>
          <a:p>
            <a:pPr marL="514350" indent="-514350" algn="just">
              <a:buAutoNum type="arabicPeriod"/>
            </a:pPr>
            <a:r>
              <a:rPr lang="en-US" sz="3600" dirty="0"/>
              <a:t>Testing</a:t>
            </a:r>
          </a:p>
          <a:p>
            <a:pPr marL="514350" indent="-514350" algn="just">
              <a:buAutoNum type="arabicPeriod"/>
            </a:pPr>
            <a:r>
              <a:rPr lang="en-US" sz="3600" dirty="0"/>
              <a:t>Deployment</a:t>
            </a:r>
          </a:p>
          <a:p>
            <a:pPr marL="514350" indent="-514350" algn="just">
              <a:buAutoNum type="arabicPeriod"/>
            </a:pPr>
            <a:r>
              <a:rPr lang="en-US" sz="3600" b="1" u="sng" dirty="0" smtClean="0">
                <a:solidFill>
                  <a:schemeClr val="accent3"/>
                </a:solidFill>
              </a:rPr>
              <a:t>Maintenance</a:t>
            </a:r>
            <a:endParaRPr lang="en-US" sz="3600" b="1" u="sng" dirty="0">
              <a:solidFill>
                <a:schemeClr val="accent3"/>
              </a:solidFill>
            </a:endParaRP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027" t="32993" r="22279" b="17815"/>
          <a:stretch/>
        </p:blipFill>
        <p:spPr>
          <a:xfrm>
            <a:off x="7263684" y="1672944"/>
            <a:ext cx="3155323" cy="4668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48122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180</TotalTime>
  <Words>135</Words>
  <Application>Microsoft Office PowerPoint</Application>
  <PresentationFormat>Widescreen</PresentationFormat>
  <Paragraphs>54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Century Gothic</vt:lpstr>
      <vt:lpstr>Wingdings 3</vt:lpstr>
      <vt:lpstr>Ion</vt:lpstr>
      <vt:lpstr>System Development Life Cycle</vt:lpstr>
      <vt:lpstr>Overview</vt:lpstr>
      <vt:lpstr>SDLC includes the following phases: </vt:lpstr>
      <vt:lpstr>SDLC includes the following phases: </vt:lpstr>
      <vt:lpstr>SDLC includes the following phases: </vt:lpstr>
      <vt:lpstr>SDLC includes the following phases: </vt:lpstr>
      <vt:lpstr>SDLC includes the following phases: </vt:lpstr>
      <vt:lpstr>SDLC includes the following phases: </vt:lpstr>
      <vt:lpstr>SDLC includes the following phases: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SDLC</dc:title>
  <dc:creator>Windows User</dc:creator>
  <cp:lastModifiedBy>Windows User</cp:lastModifiedBy>
  <cp:revision>15</cp:revision>
  <dcterms:created xsi:type="dcterms:W3CDTF">2019-08-21T11:24:37Z</dcterms:created>
  <dcterms:modified xsi:type="dcterms:W3CDTF">2019-08-21T14:24:40Z</dcterms:modified>
</cp:coreProperties>
</file>

<file path=docProps/thumbnail.jpeg>
</file>